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72" r:id="rId5"/>
    <p:sldId id="260" r:id="rId6"/>
    <p:sldId id="262" r:id="rId7"/>
    <p:sldId id="270" r:id="rId8"/>
    <p:sldId id="269" r:id="rId9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3344" autoAdjust="0"/>
    <p:restoredTop sz="93969" autoAdjust="0"/>
  </p:normalViewPr>
  <p:slideViewPr>
    <p:cSldViewPr>
      <p:cViewPr varScale="1">
        <p:scale>
          <a:sx n="69" d="100"/>
          <a:sy n="69" d="100"/>
        </p:scale>
        <p:origin x="-1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11/6/2009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11/6/2009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11/6/2009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 correct answer (then rearrange the choices)</a:t>
            </a:r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11/6/2009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11/6/2009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Quiz Show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en-US"/>
              <a:t>Question and Answer </a:t>
            </a:r>
          </a:p>
          <a:p>
            <a:r>
              <a:rPr lang="en-US"/>
              <a:t>Samples and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en-US" sz="2800" dirty="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/>
              <a:t>How to Use the Quiz Show Template</a:t>
            </a: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Choose a Question &amp; Answer layout from the New Slide gallery</a:t>
            </a:r>
            <a:endParaRPr lang="en-US" dirty="0"/>
          </a:p>
          <a:p>
            <a:r>
              <a:rPr lang="en-US" dirty="0"/>
              <a:t>Follow the placeholder </a:t>
            </a:r>
            <a:r>
              <a:rPr lang="en-US" dirty="0" smtClean="0"/>
              <a:t>prompts and fill </a:t>
            </a:r>
            <a:r>
              <a:rPr lang="en-US" dirty="0"/>
              <a:t>in your actual questions and answers</a:t>
            </a:r>
          </a:p>
          <a:p>
            <a:r>
              <a:rPr lang="en-US" dirty="0" smtClean="0"/>
              <a:t>View the presentation in slide show to see the animations that reveal the answers</a:t>
            </a:r>
            <a:endParaRPr lang="en-US" dirty="0"/>
          </a:p>
          <a:p>
            <a:r>
              <a:rPr lang="en-US" dirty="0"/>
              <a:t>Suggested Uses:</a:t>
            </a:r>
          </a:p>
          <a:p>
            <a:pPr lvl="1"/>
            <a:r>
              <a:rPr lang="en-US" dirty="0"/>
              <a:t>Reinforcing teaching through audience participation</a:t>
            </a:r>
          </a:p>
          <a:p>
            <a:pPr lvl="1"/>
            <a:r>
              <a:rPr lang="en-US" dirty="0"/>
              <a:t>Introduction to subject matter</a:t>
            </a:r>
          </a:p>
          <a:p>
            <a:pPr lvl="1"/>
            <a:r>
              <a:rPr lang="en-US" dirty="0"/>
              <a:t>Recreational gatherings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Sample Question and Answer</a:t>
            </a:r>
            <a:endParaRPr lang="en-US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762000" y="29718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following slides are example questions using the layouts in the Quiz Show template. View them in slide show to see the answer animations.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Sun is a star.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What is the name of our galaxy?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Milky Way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How many planets in the solar system have rings?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Four planets.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pPr marL="0" indent="0"/>
            <a:r>
              <a:rPr lang="en-US" dirty="0" smtClean="0"/>
              <a:t>Jupiter, Saturn, Uranus, and Neptune all have rings.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/>
              <a:t>What is inertia?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All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speed at which an object falls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Measurement of electrical resistance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 ratio between mass and velocity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Resistance to motion or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Match the device to what it measures: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Stop Watch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Thermometer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Speedometer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Odometer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Elapsed Time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Rate of Travel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198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QuizShow</vt:lpstr>
      <vt:lpstr>Quiz Show</vt:lpstr>
      <vt:lpstr>How to Use the Quiz Show Template</vt:lpstr>
      <vt:lpstr>Sample Question and Answer</vt:lpstr>
      <vt:lpstr>The Sun is a star.</vt:lpstr>
      <vt:lpstr>What is the name of our galaxy?</vt:lpstr>
      <vt:lpstr>How many planets in the solar system have rings?</vt:lpstr>
      <vt:lpstr>What is inertia?</vt:lpstr>
      <vt:lpstr>Match the device to what it measures: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2009-11-05T23:05:50Z</dcterms:created>
  <dcterms:modified xsi:type="dcterms:W3CDTF">2009-11-05T23:06:25Z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